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3.xml" ContentType="application/vnd.openxmlformats-officedocument.presentationml.slideMaster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17.xml" ContentType="application/vnd.openxmlformats-officedocument.them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56" r:id="rId2"/>
    <p:sldMasterId id="2147483760" r:id="rId3"/>
    <p:sldMasterId id="2147483772" r:id="rId4"/>
    <p:sldMasterId id="2147483774" r:id="rId5"/>
    <p:sldMasterId id="2147483776" r:id="rId6"/>
    <p:sldMasterId id="2147483778" r:id="rId7"/>
    <p:sldMasterId id="2147483780" r:id="rId8"/>
    <p:sldMasterId id="2147483782" r:id="rId9"/>
    <p:sldMasterId id="2147483784" r:id="rId10"/>
    <p:sldMasterId id="2147483786" r:id="rId11"/>
    <p:sldMasterId id="2147483788" r:id="rId12"/>
    <p:sldMasterId id="2147483790" r:id="rId13"/>
    <p:sldMasterId id="2147483792" r:id="rId14"/>
    <p:sldMasterId id="2147483794" r:id="rId15"/>
    <p:sldMasterId id="2147483808" r:id="rId16"/>
  </p:sldMasterIdLst>
  <p:notesMasterIdLst>
    <p:notesMasterId r:id="rId33"/>
  </p:notesMasterIdLst>
  <p:sldIdLst>
    <p:sldId id="423" r:id="rId17"/>
    <p:sldId id="431" r:id="rId18"/>
    <p:sldId id="424" r:id="rId19"/>
    <p:sldId id="432" r:id="rId20"/>
    <p:sldId id="421" r:id="rId21"/>
    <p:sldId id="295" r:id="rId22"/>
    <p:sldId id="299" r:id="rId23"/>
    <p:sldId id="298" r:id="rId24"/>
    <p:sldId id="297" r:id="rId25"/>
    <p:sldId id="422" r:id="rId26"/>
    <p:sldId id="425" r:id="rId27"/>
    <p:sldId id="426" r:id="rId28"/>
    <p:sldId id="427" r:id="rId29"/>
    <p:sldId id="428" r:id="rId30"/>
    <p:sldId id="429" r:id="rId31"/>
    <p:sldId id="430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99"/>
    <a:srgbClr val="1802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85" autoAdjust="0"/>
    <p:restoredTop sz="93390" autoAdjust="0"/>
  </p:normalViewPr>
  <p:slideViewPr>
    <p:cSldViewPr>
      <p:cViewPr varScale="1">
        <p:scale>
          <a:sx n="85" d="100"/>
          <a:sy n="85" d="100"/>
        </p:scale>
        <p:origin x="-15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5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B434A-C059-4DDD-845C-DA68FB46C4B7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22668-0055-4980-B115-FB403BCD5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12" name="Rectangle 11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8" name="Picture 7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5" y="1905005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54" y="434499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" y="623888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C552-A239-4035-A67F-7EB3E5E3AC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90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2133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97D8CD6-BE0A-4304-8749-AC4000875B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EFA3A-8E10-43B2-9DC0-8F6AE25F41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4570" y="649805"/>
            <a:ext cx="6457856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 i="1">
                <a:gradFill flip="none" rotWithShape="1">
                  <a:gsLst>
                    <a:gs pos="0">
                      <a:srgbClr val="FFFFB9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461" y="4645624"/>
            <a:ext cx="557427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86685" y="2355850"/>
            <a:ext cx="7425481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2000" b="1" i="0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9" name="Rectangle 8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10" name="Picture 9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buFontTx/>
              <a:buBlip>
                <a:blip r:embed="rId2"/>
              </a:buBlip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1" y="1411554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4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1" y="141156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1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6" y="141156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1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32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33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34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35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3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9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7054" y="228604"/>
            <a:ext cx="8375946" cy="7478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054" y="1420818"/>
            <a:ext cx="8375946" cy="21280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</p:sldLayoutIdLst>
  <p:transition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kumimoji="0" lang="en-US" sz="5400" b="0" i="0" u="none" strike="noStrike" kern="1200" cap="none" spc="-150" normalizeH="0" baseline="0" noProof="0" dirty="0">
          <a:ln w="11430"/>
          <a:gradFill flip="none" rotWithShape="1">
            <a:gsLst>
              <a:gs pos="0">
                <a:srgbClr val="FFFFB9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uLnTx/>
          <a:uFillTx/>
          <a:latin typeface="+mj-lt"/>
          <a:ea typeface="+mn-ea"/>
          <a:cs typeface="+mn-cs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3"/>
        </a:buBlip>
        <a:defRPr sz="32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8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10/9/2013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0"/>
            <a:ext cx="39909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CutimbpsS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t_m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[\§Ä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5804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]mXbnÂþ7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1066800"/>
            <a:ext cx="7924800" cy="4419600"/>
          </a:xfrm>
        </p:spPr>
        <p:txBody>
          <a:bodyPr>
            <a:normAutofit/>
          </a:bodyPr>
          <a:lstStyle/>
          <a:p>
            <a:pPr lvl="0" algn="just">
              <a:buClr>
                <a:srgbClr val="002060"/>
              </a:buClr>
              <a:buSzPct val="70000"/>
              <a:buFont typeface="Wingdings" pitchFamily="2" charset="2"/>
              <a:buChar char="v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kwkmcw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hkv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{X[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mcWw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hnt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mZ§Ä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F¶nhbnÂ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AS¡w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men¡pI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lvl="0" algn="just">
              <a:buClr>
                <a:srgbClr val="002060"/>
              </a:buClr>
              <a:buSzPct val="70000"/>
              <a:buFont typeface="Wingdings" pitchFamily="2" charset="2"/>
              <a:buChar char="v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{]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mÀXvY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\,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IqZmikzoIcWw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XpS§nbhbnÂ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njvThbv¡pI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lvl="0" algn="just">
              <a:buClr>
                <a:srgbClr val="002060"/>
              </a:buClr>
              <a:buSzPct val="70000"/>
              <a:buFont typeface="Wingdings" pitchFamily="2" charset="2"/>
              <a:buChar char="v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. {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KÙw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, hnip²cpsS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PohNcn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{X§Ä,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aÁv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kÂ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{KÙ§Ä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XpS§nb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hmbn¡pI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lvl="0" algn="just">
              <a:buClr>
                <a:srgbClr val="002060"/>
              </a:buClr>
              <a:buSzPct val="70000"/>
              <a:buFont typeface="Wingdings" pitchFamily="2" charset="2"/>
              <a:buChar char="v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]cnip² A½bpsS am[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ykvYhpw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kwc£Whpw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tXSpI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lvl="0" algn="just">
              <a:buClr>
                <a:srgbClr val="002060"/>
              </a:buClr>
              <a:buSzPct val="70000"/>
              <a:buFont typeface="Wingdings" pitchFamily="2" charset="2"/>
              <a:buChar char="v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IzXbpÅ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hyIvXnIfpsS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D]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tZiw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kzoIcn¡pI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SzPct val="70000"/>
              <a:buFont typeface="Wingdings" pitchFamily="2" charset="2"/>
              <a:buChar char="v"/>
            </a:pP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381000"/>
            <a:ext cx="8715404" cy="527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36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600" b="1" dirty="0" err="1">
                <a:latin typeface="ML-Aathira" pitchFamily="82" charset="0"/>
              </a:rPr>
              <a:t>kvt</a:t>
            </a:r>
            <a:r>
              <a:rPr lang="en-US" sz="3600" b="1" dirty="0">
                <a:latin typeface="ML-Aathira" pitchFamily="82" charset="0"/>
              </a:rPr>
              <a:t>\l\n[</a:t>
            </a:r>
            <a:r>
              <a:rPr lang="en-US" sz="3600" b="1" dirty="0" err="1">
                <a:latin typeface="ML-Aathira" pitchFamily="82" charset="0"/>
              </a:rPr>
              <a:t>nbmb</a:t>
            </a:r>
            <a:r>
              <a:rPr lang="en-US" sz="3600" b="1" dirty="0">
                <a:latin typeface="ML-Aathira" pitchFamily="82" charset="0"/>
              </a:rPr>
              <a:t> </a:t>
            </a:r>
            <a:r>
              <a:rPr lang="en-US" sz="3600" b="1" dirty="0" err="1">
                <a:latin typeface="ML-Aathira" pitchFamily="82" charset="0"/>
              </a:rPr>
              <a:t>Cutimsb</a:t>
            </a:r>
            <a:r>
              <a:rPr lang="en-US" sz="3600" b="1" dirty="0">
                <a:latin typeface="ML-Aathira" pitchFamily="82" charset="0"/>
              </a:rPr>
              <a:t>, _</a:t>
            </a:r>
            <a:r>
              <a:rPr lang="en-US" sz="3600" b="1" dirty="0" err="1">
                <a:latin typeface="ML-Aathira" pitchFamily="82" charset="0"/>
              </a:rPr>
              <a:t>elo</a:t>
            </a:r>
            <a:r>
              <a:rPr lang="en-US" sz="3600" b="1" dirty="0">
                <a:latin typeface="ML-Aathira" pitchFamily="82" charset="0"/>
              </a:rPr>
              <a:t>\</a:t>
            </a:r>
            <a:r>
              <a:rPr lang="en-US" sz="3600" b="1" dirty="0" err="1">
                <a:latin typeface="ML-Aathira" pitchFamily="82" charset="0"/>
              </a:rPr>
              <a:t>cmb</a:t>
            </a:r>
            <a:r>
              <a:rPr lang="en-US" sz="3600" b="1" dirty="0">
                <a:latin typeface="ML-Aathira" pitchFamily="82" charset="0"/>
              </a:rPr>
              <a:t> </a:t>
            </a:r>
            <a:r>
              <a:rPr lang="en-US" sz="3600" b="1" dirty="0" err="1">
                <a:latin typeface="ML-Aathira" pitchFamily="82" charset="0"/>
              </a:rPr>
              <a:t>R§sf</a:t>
            </a:r>
            <a:r>
              <a:rPr lang="en-US" sz="3600" b="1" dirty="0">
                <a:latin typeface="ML-Aathira" pitchFamily="82" charset="0"/>
              </a:rPr>
              <a:t> hnip²nbnÂ hfcphm³ A\p{</a:t>
            </a:r>
            <a:r>
              <a:rPr lang="en-US" sz="3600" b="1" dirty="0" err="1">
                <a:latin typeface="ML-Aathira" pitchFamily="82" charset="0"/>
              </a:rPr>
              <a:t>Kln¡Wta</a:t>
            </a:r>
            <a:r>
              <a:rPr lang="en-US" sz="3600" b="1" dirty="0">
                <a:latin typeface="ML-Aathira" pitchFamily="82" charset="0"/>
              </a:rPr>
              <a:t>. a\</a:t>
            </a:r>
            <a:r>
              <a:rPr lang="en-US" sz="3600" b="1" dirty="0" err="1">
                <a:latin typeface="ML-Aathira" pitchFamily="82" charset="0"/>
              </a:rPr>
              <a:t>pjyhyànIsf</a:t>
            </a:r>
            <a:endParaRPr lang="en-US" sz="3600" b="1" dirty="0">
              <a:latin typeface="ML-Aathira" pitchFamily="82" charset="0"/>
            </a:endParaRPr>
          </a:p>
          <a:p>
            <a:pPr algn="ctr"/>
            <a:r>
              <a:rPr lang="en-US" sz="3600" b="1" dirty="0" err="1">
                <a:latin typeface="ML-Aathira" pitchFamily="82" charset="0"/>
              </a:rPr>
              <a:t>ssZha¡fmbn</a:t>
            </a:r>
            <a:r>
              <a:rPr lang="en-US" sz="3600" b="1" dirty="0">
                <a:latin typeface="ML-Aathira" pitchFamily="82" charset="0"/>
              </a:rPr>
              <a:t> </a:t>
            </a:r>
            <a:r>
              <a:rPr lang="en-US" sz="3600" b="1" dirty="0" err="1">
                <a:latin typeface="ML-Aathira" pitchFamily="82" charset="0"/>
              </a:rPr>
              <a:t>ImWm</a:t>
            </a:r>
            <a:r>
              <a:rPr lang="en-US" sz="3600" b="1" dirty="0">
                <a:latin typeface="ML-Aathira" pitchFamily="82" charset="0"/>
              </a:rPr>
              <a:t>\pw </a:t>
            </a:r>
            <a:r>
              <a:rPr lang="en-US" sz="3600" b="1" dirty="0" err="1">
                <a:latin typeface="ML-Aathira" pitchFamily="82" charset="0"/>
              </a:rPr>
              <a:t>BZcthmsS</a:t>
            </a:r>
            <a:r>
              <a:rPr lang="en-US" sz="3600" b="1" dirty="0">
                <a:latin typeface="ML-Aathira" pitchFamily="82" charset="0"/>
              </a:rPr>
              <a:t> </a:t>
            </a:r>
            <a:r>
              <a:rPr lang="en-US" sz="3600" b="1" dirty="0" err="1">
                <a:latin typeface="ML-Aathira" pitchFamily="82" charset="0"/>
              </a:rPr>
              <a:t>AhtcmSv</a:t>
            </a:r>
            <a:endParaRPr lang="en-US" sz="3600" b="1" dirty="0">
              <a:latin typeface="ML-Aathira" pitchFamily="82" charset="0"/>
            </a:endParaRPr>
          </a:p>
          <a:p>
            <a:pPr algn="ctr"/>
            <a:r>
              <a:rPr lang="en-US" sz="3600" b="1" dirty="0">
                <a:latin typeface="ML-Aathira" pitchFamily="82" charset="0"/>
              </a:rPr>
              <a:t>s]</a:t>
            </a:r>
            <a:r>
              <a:rPr lang="en-US" sz="3600" b="1" dirty="0" err="1">
                <a:latin typeface="ML-Aathira" pitchFamily="82" charset="0"/>
              </a:rPr>
              <a:t>cpamdm</a:t>
            </a:r>
            <a:r>
              <a:rPr lang="en-US" sz="3600" b="1" dirty="0">
                <a:latin typeface="ML-Aathira" pitchFamily="82" charset="0"/>
              </a:rPr>
              <a:t>\pw </a:t>
            </a:r>
            <a:r>
              <a:rPr lang="en-US" sz="3600" b="1" dirty="0" err="1">
                <a:latin typeface="ML-Aathira" pitchFamily="82" charset="0"/>
              </a:rPr>
              <a:t>R§sf</a:t>
            </a:r>
            <a:r>
              <a:rPr lang="en-US" sz="3600" b="1" dirty="0">
                <a:latin typeface="ML-Aathira" pitchFamily="82" charset="0"/>
              </a:rPr>
              <a:t> ]</a:t>
            </a:r>
            <a:r>
              <a:rPr lang="en-US" sz="3600" b="1" dirty="0" err="1">
                <a:latin typeface="ML-Aathira" pitchFamily="82" charset="0"/>
              </a:rPr>
              <a:t>Tn¸n¡pIbpw</a:t>
            </a:r>
            <a:r>
              <a:rPr lang="en-US" sz="3600" b="1" dirty="0">
                <a:latin typeface="ML-Aathira" pitchFamily="82" charset="0"/>
              </a:rPr>
              <a:t> </a:t>
            </a:r>
            <a:r>
              <a:rPr lang="en-US" sz="3600" b="1" dirty="0" err="1">
                <a:latin typeface="ML-Aathira" pitchFamily="82" charset="0"/>
              </a:rPr>
              <a:t>sN¿Wta</a:t>
            </a:r>
            <a:r>
              <a:rPr lang="en-US" sz="3600" b="1" dirty="0">
                <a:latin typeface="ML-Aathira" pitchFamily="82" charset="0"/>
              </a:rPr>
              <a:t>.</a:t>
            </a:r>
          </a:p>
          <a:p>
            <a:endParaRPr lang="en-US" sz="36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6800" y="0"/>
            <a:ext cx="8305800" cy="6858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2133600" cy="31866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90800" y="-304799"/>
            <a:ext cx="5791200" cy="755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]</a:t>
            </a:r>
            <a:r>
              <a:rPr lang="en-US" sz="4500" b="1" dirty="0" err="1" smtClean="0">
                <a:solidFill>
                  <a:srgbClr val="00B050"/>
                </a:solidFill>
                <a:latin typeface="ML-Aathira" pitchFamily="82" charset="0"/>
              </a:rPr>
              <a:t>mSmw</a:t>
            </a:r>
            <a:r>
              <a:rPr lang="en-AU" sz="2000" b="1" dirty="0" smtClean="0">
                <a:latin typeface="ML-Aathira" pitchFamily="82" charset="0"/>
              </a:rPr>
              <a:t>                                                                                                                     (</a:t>
            </a:r>
            <a:r>
              <a:rPr lang="en-AU" sz="2000" b="1" dirty="0" err="1" smtClean="0">
                <a:latin typeface="ML-Aathira" pitchFamily="82" charset="0"/>
              </a:rPr>
              <a:t>h©n¸m«v</a:t>
            </a:r>
            <a:r>
              <a:rPr lang="en-AU" sz="2000" b="1" dirty="0" smtClean="0">
                <a:latin typeface="ML-Aathira" pitchFamily="82" charset="0"/>
              </a:rPr>
              <a:t>)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>
                <a:latin typeface="ML-Aathira" pitchFamily="82" charset="0"/>
              </a:rPr>
              <a:t>F³ </a:t>
            </a:r>
            <a:r>
              <a:rPr lang="en-AU" sz="2000" b="1" dirty="0" err="1">
                <a:latin typeface="ML-Aathira" pitchFamily="82" charset="0"/>
              </a:rPr>
              <a:t>icocw</a:t>
            </a:r>
            <a:r>
              <a:rPr lang="en-AU" sz="2000" b="1" dirty="0">
                <a:latin typeface="ML-Aathira" pitchFamily="82" charset="0"/>
              </a:rPr>
              <a:t> </a:t>
            </a:r>
            <a:r>
              <a:rPr lang="en-AU" sz="2000" b="1" dirty="0" err="1">
                <a:latin typeface="ML-Aathira" pitchFamily="82" charset="0"/>
              </a:rPr>
              <a:t>ssZhmebw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 err="1">
                <a:latin typeface="ML-Aathira" pitchFamily="82" charset="0"/>
              </a:rPr>
              <a:t>ssZhw</a:t>
            </a:r>
            <a:r>
              <a:rPr lang="en-AU" sz="2000" b="1" dirty="0">
                <a:latin typeface="ML-Aathira" pitchFamily="82" charset="0"/>
              </a:rPr>
              <a:t> </a:t>
            </a:r>
            <a:r>
              <a:rPr lang="en-AU" sz="2000" b="1" dirty="0" err="1">
                <a:latin typeface="ML-Aathira" pitchFamily="82" charset="0"/>
              </a:rPr>
              <a:t>hmgpw</a:t>
            </a:r>
            <a:r>
              <a:rPr lang="en-AU" sz="2000" b="1" dirty="0">
                <a:latin typeface="ML-Aathira" pitchFamily="82" charset="0"/>
              </a:rPr>
              <a:t> ]</a:t>
            </a:r>
            <a:r>
              <a:rPr lang="en-AU" sz="2000" b="1" dirty="0" err="1">
                <a:latin typeface="ML-Aathira" pitchFamily="82" charset="0"/>
              </a:rPr>
              <a:t>qaµncw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 err="1">
                <a:latin typeface="ML-Aathira" pitchFamily="82" charset="0"/>
              </a:rPr>
              <a:t>krjvSmhnsâ</a:t>
            </a:r>
            <a:r>
              <a:rPr lang="en-AU" sz="2000" b="1" dirty="0">
                <a:latin typeface="ML-Aathira" pitchFamily="82" charset="0"/>
              </a:rPr>
              <a:t> </a:t>
            </a:r>
            <a:r>
              <a:rPr lang="en-AU" sz="2000" b="1" dirty="0" err="1">
                <a:latin typeface="ML-Aathira" pitchFamily="82" charset="0"/>
              </a:rPr>
              <a:t>kvt\laXnÂ</a:t>
            </a:r>
            <a:r>
              <a:rPr lang="en-AU" sz="2000" b="1" dirty="0">
                <a:latin typeface="ML-Aathira" pitchFamily="82" charset="0"/>
              </a:rPr>
              <a:t> ]¦ptNÀ¶oSm³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 err="1">
                <a:latin typeface="ML-Aathira" pitchFamily="82" charset="0"/>
              </a:rPr>
              <a:t>ssZhw</a:t>
            </a:r>
            <a:r>
              <a:rPr lang="en-AU" sz="2000" b="1" dirty="0">
                <a:latin typeface="ML-Aathira" pitchFamily="82" charset="0"/>
              </a:rPr>
              <a:t> I\</a:t>
            </a:r>
            <a:r>
              <a:rPr lang="en-AU" sz="2000" b="1" dirty="0" err="1">
                <a:latin typeface="ML-Aathira" pitchFamily="82" charset="0"/>
              </a:rPr>
              <a:t>ntªInbXmw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 err="1">
                <a:latin typeface="ML-Aathira" pitchFamily="82" charset="0"/>
              </a:rPr>
              <a:t>ssewKnIamw</a:t>
            </a:r>
            <a:r>
              <a:rPr lang="en-AU" sz="2000" b="1" dirty="0">
                <a:latin typeface="ML-Aathira" pitchFamily="82" charset="0"/>
              </a:rPr>
              <a:t> </a:t>
            </a:r>
            <a:r>
              <a:rPr lang="en-AU" sz="2000" b="1" dirty="0" err="1">
                <a:latin typeface="ML-Aathira" pitchFamily="82" charset="0"/>
              </a:rPr>
              <a:t>iIvXnIsf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>
                <a:latin typeface="ML-Aathira" pitchFamily="82" charset="0"/>
              </a:rPr>
              <a:t>\µ</a:t>
            </a:r>
            <a:r>
              <a:rPr lang="en-AU" sz="2000" b="1" dirty="0" err="1">
                <a:latin typeface="ML-Aathira" pitchFamily="82" charset="0"/>
              </a:rPr>
              <a:t>ntbmsS</a:t>
            </a:r>
            <a:r>
              <a:rPr lang="en-AU" sz="2000" b="1" dirty="0">
                <a:latin typeface="ML-Aathira" pitchFamily="82" charset="0"/>
              </a:rPr>
              <a:t> </a:t>
            </a:r>
            <a:r>
              <a:rPr lang="en-AU" sz="2000" b="1" dirty="0" err="1">
                <a:latin typeface="ML-Aathira" pitchFamily="82" charset="0"/>
              </a:rPr>
              <a:t>GÁphm§n</a:t>
            </a:r>
            <a:r>
              <a:rPr lang="en-AU" sz="2000" b="1" dirty="0">
                <a:latin typeface="ML-Aathira" pitchFamily="82" charset="0"/>
              </a:rPr>
              <a:t> </a:t>
            </a:r>
            <a:r>
              <a:rPr lang="en-AU" sz="2000" b="1" dirty="0" err="1">
                <a:latin typeface="ML-Aathira" pitchFamily="82" charset="0"/>
              </a:rPr>
              <a:t>kvtXm</a:t>
            </a:r>
            <a:r>
              <a:rPr lang="en-AU" sz="2000" b="1" dirty="0">
                <a:latin typeface="ML-Aathira" pitchFamily="82" charset="0"/>
              </a:rPr>
              <a:t>{</a:t>
            </a:r>
            <a:r>
              <a:rPr lang="en-AU" sz="2000" b="1" dirty="0" err="1">
                <a:latin typeface="ML-Aathira" pitchFamily="82" charset="0"/>
              </a:rPr>
              <a:t>Xw</a:t>
            </a:r>
            <a:r>
              <a:rPr lang="en-AU" sz="2000" b="1" dirty="0">
                <a:latin typeface="ML-Aathira" pitchFamily="82" charset="0"/>
              </a:rPr>
              <a:t> ]</a:t>
            </a:r>
            <a:r>
              <a:rPr lang="en-AU" sz="2000" b="1" dirty="0" err="1">
                <a:latin typeface="ML-Aathira" pitchFamily="82" charset="0"/>
              </a:rPr>
              <a:t>mSnSmw</a:t>
            </a:r>
            <a:r>
              <a:rPr lang="en-AU" sz="2000" b="1" dirty="0">
                <a:latin typeface="ML-Aathira" pitchFamily="82" charset="0"/>
              </a:rPr>
              <a:t>.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>
                <a:latin typeface="ML-Aathira" pitchFamily="82" charset="0"/>
              </a:rPr>
              <a:t>\nÀ½eao \</a:t>
            </a:r>
            <a:r>
              <a:rPr lang="en-AU" sz="2000" b="1" dirty="0" err="1">
                <a:latin typeface="ML-Aathira" pitchFamily="82" charset="0"/>
              </a:rPr>
              <a:t>ocpdh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>
                <a:latin typeface="ML-Aathira" pitchFamily="82" charset="0"/>
              </a:rPr>
              <a:t>]¦</a:t>
            </a:r>
            <a:r>
              <a:rPr lang="en-AU" sz="2000" b="1" dirty="0" err="1">
                <a:latin typeface="ML-Aathira" pitchFamily="82" charset="0"/>
              </a:rPr>
              <a:t>neambv</a:t>
            </a:r>
            <a:r>
              <a:rPr lang="en-AU" sz="2000" b="1" dirty="0">
                <a:latin typeface="ML-Aathira" pitchFamily="82" charset="0"/>
              </a:rPr>
              <a:t> </a:t>
            </a:r>
            <a:r>
              <a:rPr lang="en-AU" sz="2000" b="1" dirty="0" err="1">
                <a:latin typeface="ML-Aathira" pitchFamily="82" charset="0"/>
              </a:rPr>
              <a:t>XoÀ¯nSmsX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 err="1">
                <a:latin typeface="ML-Aathira" pitchFamily="82" charset="0"/>
              </a:rPr>
              <a:t>Im¯oSpI</a:t>
            </a:r>
            <a:r>
              <a:rPr lang="en-AU" sz="2000" b="1" dirty="0">
                <a:latin typeface="ML-Aathira" pitchFamily="82" charset="0"/>
              </a:rPr>
              <a:t> \</a:t>
            </a:r>
            <a:r>
              <a:rPr lang="en-AU" sz="2000" b="1" dirty="0" err="1">
                <a:latin typeface="ML-Aathira" pitchFamily="82" charset="0"/>
              </a:rPr>
              <a:t>nXyhpw</a:t>
            </a:r>
            <a:r>
              <a:rPr lang="en-AU" sz="2000" b="1" dirty="0">
                <a:latin typeface="ML-Aathira" pitchFamily="82" charset="0"/>
              </a:rPr>
              <a:t> \mw hnip²ambn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 err="1">
                <a:latin typeface="ML-Aathira" pitchFamily="82" charset="0"/>
              </a:rPr>
              <a:t>hnizkvXamw</a:t>
            </a:r>
            <a:r>
              <a:rPr lang="en-AU" sz="2000" b="1" dirty="0">
                <a:latin typeface="ML-Aathira" pitchFamily="82" charset="0"/>
              </a:rPr>
              <a:t> </a:t>
            </a:r>
            <a:r>
              <a:rPr lang="en-AU" sz="2000" b="1" dirty="0" err="1">
                <a:latin typeface="ML-Aathira" pitchFamily="82" charset="0"/>
              </a:rPr>
              <a:t>kvt\l¯nsâ</a:t>
            </a:r>
            <a:endParaRPr lang="en-AU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 err="1">
                <a:latin typeface="ML-Aathira" pitchFamily="82" charset="0"/>
              </a:rPr>
              <a:t>kpµcamw</a:t>
            </a:r>
            <a:r>
              <a:rPr lang="en-AU" sz="2000" b="1" dirty="0">
                <a:latin typeface="ML-Aathira" pitchFamily="82" charset="0"/>
              </a:rPr>
              <a:t> </a:t>
            </a:r>
            <a:r>
              <a:rPr lang="en-AU" sz="2000" b="1" dirty="0" err="1">
                <a:latin typeface="ML-Aathira" pitchFamily="82" charset="0"/>
              </a:rPr>
              <a:t>kulrZs</a:t>
            </a:r>
            <a:r>
              <a:rPr lang="en-AU" sz="2000" b="1" dirty="0">
                <a:latin typeface="ML-Aathira" pitchFamily="82" charset="0"/>
              </a:rPr>
              <a:t>¯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>
                <a:latin typeface="ML-Aathira" pitchFamily="82" charset="0"/>
              </a:rPr>
              <a:t>]¦</a:t>
            </a:r>
            <a:r>
              <a:rPr lang="en-AU" sz="2000" b="1" dirty="0" err="1">
                <a:latin typeface="ML-Aathira" pitchFamily="82" charset="0"/>
              </a:rPr>
              <a:t>nSpao</a:t>
            </a:r>
            <a:r>
              <a:rPr lang="en-AU" sz="2000" b="1" dirty="0">
                <a:latin typeface="ML-Aathira" pitchFamily="82" charset="0"/>
              </a:rPr>
              <a:t> </a:t>
            </a:r>
            <a:r>
              <a:rPr lang="en-AU" sz="2000" b="1" dirty="0" err="1">
                <a:latin typeface="ML-Aathira" pitchFamily="82" charset="0"/>
              </a:rPr>
              <a:t>kÀ</a:t>
            </a:r>
            <a:r>
              <a:rPr lang="en-AU" sz="2000" b="1" dirty="0">
                <a:latin typeface="ML-Aathira" pitchFamily="82" charset="0"/>
              </a:rPr>
              <a:t>¤ </a:t>
            </a:r>
            <a:r>
              <a:rPr lang="en-AU" sz="2000" b="1" dirty="0" err="1">
                <a:latin typeface="ML-Aathira" pitchFamily="82" charset="0"/>
              </a:rPr>
              <a:t>iIvXn</a:t>
            </a:r>
            <a:r>
              <a:rPr lang="en-AU" sz="2000" b="1" dirty="0">
                <a:latin typeface="ML-Aathira" pitchFamily="82" charset="0"/>
              </a:rPr>
              <a:t> </a:t>
            </a:r>
            <a:r>
              <a:rPr lang="en-AU" sz="2000" b="1" dirty="0" err="1">
                <a:latin typeface="ML-Aathira" pitchFamily="82" charset="0"/>
              </a:rPr>
              <a:t>ssZhZm\hpw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 err="1">
                <a:latin typeface="ML-Aathira" pitchFamily="82" charset="0"/>
              </a:rPr>
              <a:t>aÀXy\·¡mbns«¶pw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>
                <a:latin typeface="ML-Aathira" pitchFamily="82" charset="0"/>
              </a:rPr>
              <a:t>Cu </a:t>
            </a:r>
            <a:r>
              <a:rPr lang="en-AU" sz="2000" b="1" dirty="0" err="1">
                <a:latin typeface="ML-Aathira" pitchFamily="82" charset="0"/>
              </a:rPr>
              <a:t>Zm</a:t>
            </a:r>
            <a:r>
              <a:rPr lang="en-AU" sz="2000" b="1" dirty="0">
                <a:latin typeface="ML-Aathira" pitchFamily="82" charset="0"/>
              </a:rPr>
              <a:t>\s¯ </a:t>
            </a:r>
            <a:r>
              <a:rPr lang="en-AU" sz="2000" b="1" dirty="0" err="1">
                <a:latin typeface="ML-Aathira" pitchFamily="82" charset="0"/>
              </a:rPr>
              <a:t>AÀ¸n¡pt¶mÀ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>
                <a:latin typeface="ML-Aathira" pitchFamily="82" charset="0"/>
              </a:rPr>
              <a:t>[\</a:t>
            </a:r>
            <a:r>
              <a:rPr lang="en-AU" sz="2000" b="1" dirty="0" err="1">
                <a:latin typeface="ML-Aathira" pitchFamily="82" charset="0"/>
              </a:rPr>
              <a:t>ycmbn¯oÀ¶nSp¶p</a:t>
            </a:r>
            <a:r>
              <a:rPr lang="en-AU" sz="2000" b="1" dirty="0">
                <a:latin typeface="ML-Aathira" pitchFamily="82" charset="0"/>
              </a:rPr>
              <a:t> </a:t>
            </a:r>
            <a:r>
              <a:rPr lang="en-AU" sz="2000" b="1" dirty="0" err="1">
                <a:latin typeface="ML-Aathira" pitchFamily="82" charset="0"/>
              </a:rPr>
              <a:t>ssZhk`bnÂ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>
                <a:latin typeface="ML-Aathira" pitchFamily="82" charset="0"/>
              </a:rPr>
              <a:t>{]</a:t>
            </a:r>
            <a:r>
              <a:rPr lang="en-AU" sz="2000" b="1" dirty="0" err="1">
                <a:latin typeface="ML-Aathira" pitchFamily="82" charset="0"/>
              </a:rPr>
              <a:t>mÀXvY\bmÂ</a:t>
            </a:r>
            <a:r>
              <a:rPr lang="en-AU" sz="2000" b="1" dirty="0">
                <a:latin typeface="ML-Aathira" pitchFamily="82" charset="0"/>
              </a:rPr>
              <a:t> </a:t>
            </a:r>
            <a:r>
              <a:rPr lang="en-AU" sz="2000" b="1" dirty="0" err="1">
                <a:latin typeface="ML-Aathira" pitchFamily="82" charset="0"/>
              </a:rPr>
              <a:t>iIvXnt\Sn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 err="1">
                <a:latin typeface="ML-Aathira" pitchFamily="82" charset="0"/>
              </a:rPr>
              <a:t>taml§fpw</a:t>
            </a:r>
            <a:r>
              <a:rPr lang="en-AU" sz="2000" b="1" dirty="0">
                <a:latin typeface="ML-Aathira" pitchFamily="82" charset="0"/>
              </a:rPr>
              <a:t> </a:t>
            </a:r>
            <a:r>
              <a:rPr lang="en-AU" sz="2000" b="1" dirty="0" err="1">
                <a:latin typeface="ML-Aathira" pitchFamily="82" charset="0"/>
              </a:rPr>
              <a:t>Xn·Ifpw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 err="1">
                <a:latin typeface="ML-Aathira" pitchFamily="82" charset="0"/>
              </a:rPr>
              <a:t>XyPn¨nSmw</a:t>
            </a:r>
            <a:r>
              <a:rPr lang="en-AU" sz="2000" b="1" dirty="0">
                <a:latin typeface="ML-Aathira" pitchFamily="82" charset="0"/>
              </a:rPr>
              <a:t> ]</a:t>
            </a:r>
            <a:r>
              <a:rPr lang="en-AU" sz="2000" b="1" dirty="0" err="1">
                <a:latin typeface="ML-Aathira" pitchFamily="82" charset="0"/>
              </a:rPr>
              <a:t>qÀ®ambn</a:t>
            </a:r>
            <a:r>
              <a:rPr lang="en-AU" sz="2000" b="1" dirty="0">
                <a:latin typeface="ML-Aathira" pitchFamily="82" charset="0"/>
              </a:rPr>
              <a:t> </a:t>
            </a:r>
            <a:r>
              <a:rPr lang="en-AU" sz="2000" b="1" dirty="0" err="1">
                <a:latin typeface="ML-Aathira" pitchFamily="82" charset="0"/>
              </a:rPr>
              <a:t>ssZhIr</a:t>
            </a:r>
            <a:r>
              <a:rPr lang="en-AU" sz="2000" b="1" dirty="0">
                <a:latin typeface="ML-Aathira" pitchFamily="82" charset="0"/>
              </a:rPr>
              <a:t>]</a:t>
            </a:r>
            <a:r>
              <a:rPr lang="en-AU" sz="2000" b="1" dirty="0" err="1">
                <a:latin typeface="ML-Aathira" pitchFamily="82" charset="0"/>
              </a:rPr>
              <a:t>bmÂ</a:t>
            </a:r>
            <a:r>
              <a:rPr lang="en-AU" sz="2000" b="1" dirty="0">
                <a:latin typeface="ML-Aathira" pitchFamily="82" charset="0"/>
              </a:rPr>
              <a:t>,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 err="1">
                <a:latin typeface="ML-Aathira" pitchFamily="82" charset="0"/>
              </a:rPr>
              <a:t>amXmhnsâ</a:t>
            </a:r>
            <a:r>
              <a:rPr lang="en-AU" sz="2000" b="1" dirty="0">
                <a:latin typeface="ML-Aathira" pitchFamily="82" charset="0"/>
              </a:rPr>
              <a:t> am²ykvY¯mÂ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 err="1">
                <a:latin typeface="ML-Aathira" pitchFamily="82" charset="0"/>
              </a:rPr>
              <a:t>iIvXnt\Sn</a:t>
            </a:r>
            <a:r>
              <a:rPr lang="en-AU" sz="2000" b="1" dirty="0">
                <a:latin typeface="ML-Aathira" pitchFamily="82" charset="0"/>
              </a:rPr>
              <a:t> \</a:t>
            </a:r>
            <a:r>
              <a:rPr lang="en-AU" sz="2000" b="1" dirty="0" err="1">
                <a:latin typeface="ML-Aathira" pitchFamily="82" charset="0"/>
              </a:rPr>
              <a:t>o§oSpI</a:t>
            </a: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000" b="1" dirty="0">
                <a:latin typeface="ML-Aathira" pitchFamily="82" charset="0"/>
              </a:rPr>
              <a:t>hnip²nX³ </a:t>
            </a:r>
            <a:r>
              <a:rPr lang="en-AU" sz="2000" b="1" dirty="0" err="1">
                <a:latin typeface="ML-Aathira" pitchFamily="82" charset="0"/>
              </a:rPr>
              <a:t>hgn¯msc</a:t>
            </a:r>
            <a:r>
              <a:rPr lang="en-AU" sz="2000" b="1" dirty="0">
                <a:latin typeface="ML-Aathira" pitchFamily="82" charset="0"/>
              </a:rPr>
              <a:t> [</a:t>
            </a:r>
            <a:r>
              <a:rPr lang="en-AU" sz="2000" b="1" dirty="0" err="1">
                <a:latin typeface="ML-Aathira" pitchFamily="82" charset="0"/>
              </a:rPr>
              <a:t>oc</a:t>
            </a:r>
            <a:r>
              <a:rPr lang="en-AU" sz="2000" b="1" dirty="0">
                <a:latin typeface="ML-Aathira" pitchFamily="82" charset="0"/>
              </a:rPr>
              <a:t>[</a:t>
            </a:r>
            <a:r>
              <a:rPr lang="en-AU" sz="2000" b="1" dirty="0" err="1">
                <a:latin typeface="ML-Aathira" pitchFamily="82" charset="0"/>
              </a:rPr>
              <a:t>ocambv</a:t>
            </a:r>
            <a:r>
              <a:rPr lang="en-AU" sz="2000" b="1" dirty="0">
                <a:latin typeface="ML-Aathira" pitchFamily="82" charset="0"/>
              </a:rPr>
              <a:t>.</a:t>
            </a:r>
            <a:endParaRPr lang="en-US" sz="2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;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hnhcn¡mw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(1 </a:t>
            </a:r>
            <a:r>
              <a:rPr lang="en-US" sz="4500" dirty="0" err="1">
                <a:latin typeface="ML-Aathira" pitchFamily="82" charset="0"/>
              </a:rPr>
              <a:t>sImdn</a:t>
            </a:r>
            <a:r>
              <a:rPr lang="en-US" sz="4500" dirty="0">
                <a:latin typeface="ML-Aathira" pitchFamily="82" charset="0"/>
              </a:rPr>
              <a:t> .6:12þ20)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hgn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Im«ms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mcp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</a:pP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n§Ä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ssZh¯nsâ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BebamsW¶pw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ssZhmßmhv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AU" sz="3000" b="1" dirty="0" err="1" smtClean="0">
                <a:solidFill>
                  <a:srgbClr val="00B0F0"/>
                </a:solidFill>
                <a:latin typeface="ML-Aathira" pitchFamily="82" charset="0"/>
              </a:rPr>
              <a:t>n§fnÂ</a:t>
            </a:r>
            <a:r>
              <a:rPr lang="en-AU" sz="3000" b="1" dirty="0" smtClean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hkn¡p¶psh¶pw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n§Ä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Adnbp¶ntÃ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? </a:t>
            </a:r>
          </a:p>
          <a:p>
            <a:pPr algn="ctr">
              <a:buClr>
                <a:srgbClr val="002060"/>
              </a:buClr>
            </a:pPr>
            <a:r>
              <a:rPr lang="en-AU" sz="3000" dirty="0">
                <a:solidFill>
                  <a:srgbClr val="00B0F0"/>
                </a:solidFill>
                <a:latin typeface="ML-Aathira" pitchFamily="82" charset="0"/>
              </a:rPr>
              <a:t>(1 </a:t>
            </a:r>
            <a:r>
              <a:rPr lang="en-AU" sz="3000" dirty="0" err="1">
                <a:solidFill>
                  <a:srgbClr val="00B0F0"/>
                </a:solidFill>
                <a:latin typeface="ML-Aathira" pitchFamily="82" charset="0"/>
              </a:rPr>
              <a:t>tImdn</a:t>
            </a:r>
            <a:r>
              <a:rPr lang="en-AU" sz="3000" dirty="0">
                <a:solidFill>
                  <a:srgbClr val="00B0F0"/>
                </a:solidFill>
                <a:latin typeface="ML-Aathira" pitchFamily="82" charset="0"/>
              </a:rPr>
              <a:t>. 3:16).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AU" sz="3000" b="1" dirty="0" err="1">
                <a:latin typeface="ML-Aathira" pitchFamily="82" charset="0"/>
              </a:rPr>
              <a:t>ssewKnI</a:t>
            </a:r>
            <a:r>
              <a:rPr lang="en-AU" sz="3000" b="1" dirty="0">
                <a:latin typeface="ML-Aathira" pitchFamily="82" charset="0"/>
              </a:rPr>
              <a:t> hnip²n ]men¡m³ Rm³ {i²n¡pw.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457200"/>
            <a:ext cx="7239000" cy="640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752600" y="533192"/>
            <a:ext cx="5638800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DÅS¡w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\nXyPoh³ {]m]n¡m³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\maw </a:t>
            </a:r>
            <a:r>
              <a:rPr lang="en-US" sz="2500" b="1" dirty="0" err="1">
                <a:latin typeface="ML-Aathira" pitchFamily="82" charset="0"/>
              </a:rPr>
              <a:t>Bcm</a:t>
            </a:r>
            <a:r>
              <a:rPr lang="en-US" sz="2500" b="1" dirty="0">
                <a:latin typeface="ML-Aathira" pitchFamily="82" charset="0"/>
              </a:rPr>
              <a:t>[y\maw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Znhkw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amXm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nXm¡sf</a:t>
            </a:r>
            <a:r>
              <a:rPr lang="en-US" sz="2500" b="1" dirty="0">
                <a:latin typeface="ML-Aathira" pitchFamily="82" charset="0"/>
              </a:rPr>
              <a:t> _</a:t>
            </a:r>
            <a:r>
              <a:rPr lang="en-US" sz="2500" b="1" dirty="0" err="1">
                <a:latin typeface="ML-Aathira" pitchFamily="82" charset="0"/>
              </a:rPr>
              <a:t>lpam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n¡Ww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Poh³ </a:t>
            </a:r>
            <a:r>
              <a:rPr lang="en-US" sz="2500" b="1" dirty="0" err="1">
                <a:latin typeface="ML-Aathira" pitchFamily="82" charset="0"/>
              </a:rPr>
              <a:t>ssZhZm</a:t>
            </a:r>
            <a:r>
              <a:rPr lang="en-US" sz="2500" b="1" dirty="0">
                <a:latin typeface="ML-Aathira" pitchFamily="82" charset="0"/>
              </a:rPr>
              <a:t>\w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ssewKnI</a:t>
            </a:r>
            <a:r>
              <a:rPr lang="en-US" sz="2500" b="1" dirty="0">
                <a:latin typeface="ML-Aathira" pitchFamily="82" charset="0"/>
              </a:rPr>
              <a:t> hnip²n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tamjvSn¡cpXv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kXyw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dbpI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Zm¼Xyhnip²n ]</a:t>
            </a:r>
            <a:r>
              <a:rPr lang="en-US" sz="2500" b="1" dirty="0" err="1">
                <a:latin typeface="ML-Aathira" pitchFamily="82" charset="0"/>
              </a:rPr>
              <a:t>men¡pI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AhImianÃm¯Xv</a:t>
            </a:r>
            <a:r>
              <a:rPr lang="en-US" sz="2500" b="1" dirty="0">
                <a:latin typeface="ML-Aathira" pitchFamily="82" charset="0"/>
              </a:rPr>
              <a:t>  B{</a:t>
            </a:r>
            <a:r>
              <a:rPr lang="en-US" sz="2500" b="1" dirty="0" err="1">
                <a:latin typeface="ML-Aathira" pitchFamily="82" charset="0"/>
              </a:rPr>
              <a:t>Kln¡cpXv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t{</a:t>
            </a:r>
            <a:r>
              <a:rPr lang="en-US" sz="2500" b="1" dirty="0" err="1">
                <a:latin typeface="ML-Aathira" pitchFamily="82" charset="0"/>
              </a:rPr>
              <a:t>ijvTamb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Xncpk`bpsS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]\IÄ</a:t>
            </a: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a\</a:t>
            </a:r>
            <a:r>
              <a:rPr lang="en-US" sz="2500" b="1" dirty="0" err="1">
                <a:latin typeface="ML-Aathira" pitchFamily="82" charset="0"/>
              </a:rPr>
              <a:t>xkm£n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nIcWw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kphntij</a:t>
            </a:r>
            <a:r>
              <a:rPr lang="en-US" sz="2500" b="1" dirty="0">
                <a:latin typeface="ML-Aathira" pitchFamily="82" charset="0"/>
              </a:rPr>
              <a:t> `</a:t>
            </a:r>
            <a:r>
              <a:rPr lang="en-US" sz="2500" b="1" dirty="0" err="1">
                <a:latin typeface="ML-Aathira" pitchFamily="82" charset="0"/>
              </a:rPr>
              <a:t>mKy§Ä</a:t>
            </a:r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1577370"/>
            <a:ext cx="8077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ssewKnI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hnip²n</a:t>
            </a:r>
          </a:p>
        </p:txBody>
      </p:sp>
      <p:pic>
        <p:nvPicPr>
          <p:cNvPr id="1026" name="Picture 2" descr="E:\NEW POWER POINT 2013\class 3 bit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2300" y="381000"/>
            <a:ext cx="5346700" cy="1195387"/>
          </a:xfrm>
          <a:prstGeom prst="rect">
            <a:avLst/>
          </a:prstGeom>
          <a:noFill/>
        </p:spPr>
      </p:pic>
      <p:pic>
        <p:nvPicPr>
          <p:cNvPr id="2" name="Picture 2" descr="D:\web photo\class 7\Mormons-believe-in-marriage-between-a-man-and-wom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509684"/>
            <a:ext cx="4419600" cy="43483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533400"/>
            <a:ext cx="79248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 	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BebamsW¶pw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ssZhmßmhv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n§fnÂ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hkn¡p¶psh¶pw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Adnbp¶ntÃ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?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Bebw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in¸n¡p¶hs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ssZhhpw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in¸n¡pw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.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Fs´¶mÂ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Bebw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]cnip²amWv. B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Bebw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Xs¶ 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(1sImdn 3:16þ17).</a:t>
            </a:r>
          </a:p>
        </p:txBody>
      </p:sp>
      <p:pic>
        <p:nvPicPr>
          <p:cNvPr id="2050" name="Picture 2" descr="D:\web photo\class 7\jesus-with-childr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2971800"/>
            <a:ext cx="6172200" cy="3886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33400" y="1947208"/>
            <a:ext cx="8001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ssewKnIXbpsS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AÀXvYhpw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e£yhpw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ssewKnI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hnip²n</a:t>
            </a:r>
          </a:p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ssewKnI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hnip²ns¡Xncmb ]m]§Ä</a:t>
            </a:r>
          </a:p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ssewKnI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hnip²n ]men¡m³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klmbIamb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Imcy§Ä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uple-holding-hands-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2539313"/>
            <a:ext cx="5943600" cy="4337221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81000" y="457200"/>
            <a:ext cx="8305800" cy="1828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ssewKnIXbpsS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AÀXvYhpw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e£yhpw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Xotbm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pcpjt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\m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Bbncn¡pI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F¶XmWv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ssewKnIXbpsS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ASnkvYm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\w.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5867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ssewKnI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hnip²n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ÂInbncn¡p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ssewKnIamb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IgnhpIsf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AhnSp¶v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B{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Kln¡p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coXnbnÂ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Izambn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D]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tbmKn¡p¶XmWv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ssewKnI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hnip²n. hnhmlnXÀ hnhml_Ô¯nÂ hnizkvXcmbn ssewKnI hnip²n ]men¡p¶p. kaÀ¸nXÀ {_ÒNcyw ]men¨v Ahn`IvX lrZbt¯msS X§sf¯s¶ kaÀ¸n¨p ssewKnI hnip²n ]men¡p¶p. AhnhmlnXcmIs« [mÀ½nI \nba§Ä ]men¨v Pohn¨mWv   ssewKnI hnip²n ]men¡p¶Xv.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IpSpw_§fpsSbpw hyIvXnIfpsSbpw hnip²n kwc£n¡pIbmWv Bdmw{]amW¯nsâ Dt±iyw.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1600200"/>
            <a:ext cx="7924800" cy="2286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ssewKnI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hnip²ns¡Xncmb ]m]§Ä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hnip²n¡v `wKw hcp¯p¶hbmWv kzbwt`mKw, kzhÀKt`mKw, hy`nNmcw, thiymhr¯n, _emXvkwKw apXemb Xn·IÄ.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52400" y="457200"/>
            <a:ext cx="8763000" cy="6019800"/>
          </a:xfrm>
        </p:spPr>
        <p:txBody>
          <a:bodyPr>
            <a:normAutofit/>
          </a:bodyPr>
          <a:lstStyle/>
          <a:p>
            <a:pPr algn="ctr">
              <a:buSzPct val="70000"/>
              <a:buNone/>
            </a:pP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ssewKnI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 hnip²n ]men¡m³ 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klmbIamb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Imcy§Ä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  <a:buSzPct val="70000"/>
              <a:buNone/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  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Xmsg¸dbp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Imcy§Ä hnip²n ]men¡phm³ \s½ klmbn¡pw.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lvl="0" algn="just">
              <a:buClr>
                <a:srgbClr val="002060"/>
              </a:buClr>
              <a:buSzPct val="70000"/>
              <a:buFont typeface="Wingdings" pitchFamily="2" charset="2"/>
              <a:buChar char="v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AÇoe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kwkmchpw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hÀ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¯\§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fpapÅ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kplr¯p¡sf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Hgnhm¡pI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lvl="0" algn="just">
              <a:buClr>
                <a:srgbClr val="002060"/>
              </a:buClr>
              <a:buSzPct val="70000"/>
              <a:buFont typeface="Wingdings" pitchFamily="2" charset="2"/>
              <a:buChar char="v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AÇoe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{]kn²oIcW§fpw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Nn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X§fpw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Hgnhm¡pI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lvl="0" algn="just">
              <a:buClr>
                <a:srgbClr val="002060"/>
              </a:buClr>
              <a:buSzPct val="70000"/>
              <a:buFont typeface="Wingdings" pitchFamily="2" charset="2"/>
              <a:buChar char="v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ssewKnI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hnip²n¡v 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nc¡m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¯ Sn.hn. Nm\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epIÄ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kn\naIÄ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sh_v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sskÁpIÄ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apXembh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ImWmXncn¡pI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SzPct val="70000"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1_Green Textured Segoe 16x9_TP10286741">
  <a:themeElements>
    <a:clrScheme name="Custom 1">
      <a:dk1>
        <a:srgbClr val="000000"/>
      </a:dk1>
      <a:lt1>
        <a:srgbClr val="FFFFFF"/>
      </a:lt1>
      <a:dk2>
        <a:srgbClr val="1F733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TS010286741</Template>
  <TotalTime>2565</TotalTime>
  <Words>381</Words>
  <Application>Microsoft Office PowerPoint</Application>
  <PresentationFormat>On-screen Show (4:3)</PresentationFormat>
  <Paragraphs>81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16</vt:i4>
      </vt:variant>
    </vt:vector>
  </HeadingPairs>
  <TitlesOfParts>
    <vt:vector size="32" baseType="lpstr">
      <vt:lpstr>1_Green Textured Segoe 16x9_TP10286741</vt:lpstr>
      <vt:lpstr>1_Office Theme</vt:lpstr>
      <vt:lpstr>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user</cp:lastModifiedBy>
  <cp:revision>287</cp:revision>
  <dcterms:created xsi:type="dcterms:W3CDTF">2013-05-21T03:50:53Z</dcterms:created>
  <dcterms:modified xsi:type="dcterms:W3CDTF">2013-10-09T06:40:15Z</dcterms:modified>
</cp:coreProperties>
</file>